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058"/>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7/18/24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7/18/24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1C37D8-C6C3-B937-9E08-48645DC6EFE3}"/>
              </a:ext>
            </a:extLst>
          </p:cNvPr>
          <p:cNvSpPr>
            <a:spLocks noGrp="1"/>
          </p:cNvSpPr>
          <p:nvPr>
            <p:ph type="ctrTitle"/>
          </p:nvPr>
        </p:nvSpPr>
        <p:spPr/>
        <p:txBody>
          <a:bodyPr/>
          <a:lstStyle/>
          <a:p>
            <a:r>
              <a:rPr lang="es-ES_tradnl" sz="2800" b="1" dirty="0">
                <a:effectLst/>
                <a:latin typeface="Arial" panose="020B0604020202020204" pitchFamily="34" charset="0"/>
                <a:ea typeface="Calibri" panose="020F0502020204030204" pitchFamily="34" charset="0"/>
                <a:cs typeface="Times New Roman" panose="02020603050405020304" pitchFamily="18" charset="0"/>
              </a:rPr>
              <a:t>DESCUBRIENDO INFINITAS POSIBILIDADES PARA DESARROLLAR VALORES HUMANOS MEDIANTE LAS EXPERIENCIAS CORPORALES EN LA CLASE DE EDUCACION FISICA.  </a:t>
            </a:r>
            <a:br>
              <a:rPr lang="es-CO" sz="1800" dirty="0">
                <a:effectLst/>
                <a:latin typeface="Calibri" panose="020F0502020204030204" pitchFamily="34" charset="0"/>
                <a:ea typeface="Calibri" panose="020F0502020204030204" pitchFamily="34" charset="0"/>
                <a:cs typeface="Times New Roman" panose="02020603050405020304" pitchFamily="18" charset="0"/>
              </a:rPr>
            </a:br>
            <a:endParaRPr lang="es-CO" dirty="0"/>
          </a:p>
        </p:txBody>
      </p:sp>
      <p:sp>
        <p:nvSpPr>
          <p:cNvPr id="3" name="Subtítulo 2">
            <a:extLst>
              <a:ext uri="{FF2B5EF4-FFF2-40B4-BE49-F238E27FC236}">
                <a16:creationId xmlns:a16="http://schemas.microsoft.com/office/drawing/2014/main" id="{69C12207-EE56-5EF3-27F8-FCEC9EA5F9BA}"/>
              </a:ext>
            </a:extLst>
          </p:cNvPr>
          <p:cNvSpPr>
            <a:spLocks noGrp="1"/>
          </p:cNvSpPr>
          <p:nvPr>
            <p:ph type="subTitle" idx="1"/>
          </p:nvPr>
        </p:nvSpPr>
        <p:spPr/>
        <p:txBody>
          <a:bodyPr>
            <a:normAutofit lnSpcReduction="10000"/>
          </a:bodyPr>
          <a:lstStyle/>
          <a:p>
            <a:r>
              <a:rPr lang="es-CO" dirty="0"/>
              <a:t>Héctor Alejandro Rueda Cantor</a:t>
            </a:r>
          </a:p>
          <a:p>
            <a:r>
              <a:rPr lang="es-CO" dirty="0"/>
              <a:t>Educación Física, grados 6, 7 y 8.</a:t>
            </a:r>
          </a:p>
          <a:p>
            <a:r>
              <a:rPr lang="es-CO" dirty="0"/>
              <a:t>Colegio Laureano Gómez</a:t>
            </a:r>
          </a:p>
        </p:txBody>
      </p:sp>
    </p:spTree>
    <p:extLst>
      <p:ext uri="{BB962C8B-B14F-4D97-AF65-F5344CB8AC3E}">
        <p14:creationId xmlns:p14="http://schemas.microsoft.com/office/powerpoint/2010/main" val="171041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90BE4-21C6-3568-74F7-6E70D0CC13BF}"/>
              </a:ext>
            </a:extLst>
          </p:cNvPr>
          <p:cNvSpPr>
            <a:spLocks noGrp="1"/>
          </p:cNvSpPr>
          <p:nvPr>
            <p:ph type="title"/>
          </p:nvPr>
        </p:nvSpPr>
        <p:spPr/>
        <p:txBody>
          <a:bodyPr/>
          <a:lstStyle/>
          <a:p>
            <a:r>
              <a:rPr lang="es-CO" dirty="0"/>
              <a:t>INTRODUCCION</a:t>
            </a:r>
          </a:p>
        </p:txBody>
      </p:sp>
      <p:sp>
        <p:nvSpPr>
          <p:cNvPr id="3" name="Marcador de contenido 2">
            <a:extLst>
              <a:ext uri="{FF2B5EF4-FFF2-40B4-BE49-F238E27FC236}">
                <a16:creationId xmlns:a16="http://schemas.microsoft.com/office/drawing/2014/main" id="{809F3F30-4C7E-7C97-2D95-1ABA7310BB9C}"/>
              </a:ext>
            </a:extLst>
          </p:cNvPr>
          <p:cNvSpPr>
            <a:spLocks noGrp="1"/>
          </p:cNvSpPr>
          <p:nvPr>
            <p:ph idx="1"/>
          </p:nvPr>
        </p:nvSpPr>
        <p:spPr/>
        <p:txBody>
          <a:bodyPr/>
          <a:lstStyle/>
          <a:p>
            <a:r>
              <a:rPr lang="es-CO" dirty="0"/>
              <a:t>La única manera de aprender algo es mediante las experiencias corporales, diferente a las simples vivencias. Las experiencias corporales ocurren cuando hay una reflexión y/o relación de la vivencia con el desarrollo físico, mental y emocional para el desarrollo y consolidación de valores humanos que aportan de forma positiva a las necesidades y exigencias personales de cada ser humano.</a:t>
            </a:r>
          </a:p>
          <a:p>
            <a:r>
              <a:rPr lang="es-CO" dirty="0"/>
              <a:t>Esta breve presentación resume la propuesta de ambiente de aprendizaje mediante una justificación, descripción del problema, objetivos, metodología y análisis técnico.</a:t>
            </a:r>
          </a:p>
        </p:txBody>
      </p:sp>
    </p:spTree>
    <p:extLst>
      <p:ext uri="{BB962C8B-B14F-4D97-AF65-F5344CB8AC3E}">
        <p14:creationId xmlns:p14="http://schemas.microsoft.com/office/powerpoint/2010/main" val="903007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681D12-09FD-7700-3B3B-7713021E5ACC}"/>
              </a:ext>
            </a:extLst>
          </p:cNvPr>
          <p:cNvSpPr>
            <a:spLocks noGrp="1"/>
          </p:cNvSpPr>
          <p:nvPr>
            <p:ph type="title"/>
          </p:nvPr>
        </p:nvSpPr>
        <p:spPr/>
        <p:txBody>
          <a:bodyPr/>
          <a:lstStyle/>
          <a:p>
            <a:r>
              <a:rPr lang="es-CO" dirty="0"/>
              <a:t>PALABRAS CLAVE</a:t>
            </a:r>
          </a:p>
        </p:txBody>
      </p:sp>
      <p:sp>
        <p:nvSpPr>
          <p:cNvPr id="3" name="Marcador de contenido 2">
            <a:extLst>
              <a:ext uri="{FF2B5EF4-FFF2-40B4-BE49-F238E27FC236}">
                <a16:creationId xmlns:a16="http://schemas.microsoft.com/office/drawing/2014/main" id="{43CFB19C-0849-71F5-6506-AEEDF0ECB681}"/>
              </a:ext>
            </a:extLst>
          </p:cNvPr>
          <p:cNvSpPr>
            <a:spLocks noGrp="1"/>
          </p:cNvSpPr>
          <p:nvPr>
            <p:ph idx="1"/>
          </p:nvPr>
        </p:nvSpPr>
        <p:spPr/>
        <p:txBody>
          <a:bodyPr/>
          <a:lstStyle/>
          <a:p>
            <a:r>
              <a:rPr lang="es-CO" dirty="0"/>
              <a:t>Pedagogía</a:t>
            </a:r>
          </a:p>
          <a:p>
            <a:r>
              <a:rPr lang="es-CO" dirty="0"/>
              <a:t>Valores humanos</a:t>
            </a:r>
          </a:p>
          <a:p>
            <a:r>
              <a:rPr lang="es-CO" dirty="0"/>
              <a:t>Estereotipo</a:t>
            </a:r>
          </a:p>
          <a:p>
            <a:r>
              <a:rPr lang="es-CO" dirty="0"/>
              <a:t>Experiencias corporales y corporeidad</a:t>
            </a:r>
          </a:p>
          <a:p>
            <a:r>
              <a:rPr lang="es-CO" dirty="0"/>
              <a:t>Competencias motriz, expresiva y axiológica</a:t>
            </a:r>
          </a:p>
          <a:p>
            <a:r>
              <a:rPr lang="es-CO" dirty="0"/>
              <a:t>Reflexión y pensamiento critico.</a:t>
            </a:r>
          </a:p>
        </p:txBody>
      </p:sp>
    </p:spTree>
    <p:extLst>
      <p:ext uri="{BB962C8B-B14F-4D97-AF65-F5344CB8AC3E}">
        <p14:creationId xmlns:p14="http://schemas.microsoft.com/office/powerpoint/2010/main" val="691948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6DA8BD-9E99-1275-4F56-21C4883CA9F5}"/>
              </a:ext>
            </a:extLst>
          </p:cNvPr>
          <p:cNvSpPr>
            <a:spLocks noGrp="1"/>
          </p:cNvSpPr>
          <p:nvPr>
            <p:ph type="title"/>
          </p:nvPr>
        </p:nvSpPr>
        <p:spPr/>
        <p:txBody>
          <a:bodyPr/>
          <a:lstStyle/>
          <a:p>
            <a:r>
              <a:rPr lang="es-CO" dirty="0"/>
              <a:t>JUSTIFICACION </a:t>
            </a:r>
          </a:p>
        </p:txBody>
      </p:sp>
      <p:sp>
        <p:nvSpPr>
          <p:cNvPr id="3" name="Marcador de contenido 2">
            <a:extLst>
              <a:ext uri="{FF2B5EF4-FFF2-40B4-BE49-F238E27FC236}">
                <a16:creationId xmlns:a16="http://schemas.microsoft.com/office/drawing/2014/main" id="{E8283F31-553C-1B88-E268-C5D3A76ABD37}"/>
              </a:ext>
            </a:extLst>
          </p:cNvPr>
          <p:cNvSpPr>
            <a:spLocks noGrp="1"/>
          </p:cNvSpPr>
          <p:nvPr>
            <p:ph idx="1"/>
          </p:nvPr>
        </p:nvSpPr>
        <p:spPr/>
        <p:txBody>
          <a:bodyPr/>
          <a:lstStyle/>
          <a:p>
            <a:r>
              <a:rPr lang="es-ES" sz="1800" dirty="0">
                <a:effectLst/>
                <a:latin typeface="Arial" panose="020B0604020202020204" pitchFamily="34" charset="0"/>
                <a:ea typeface="Calibri" panose="020F0502020204030204" pitchFamily="34" charset="0"/>
              </a:rPr>
              <a:t>La mayoría de los estudiantes no tienen un concepto de corporalidad acorde a sus necesidades sociales y desarrollo personal pertinente. Por ello es necesario aprovechar este vacío y luego de analizar más a fondo las posibles causas de este hecho</a:t>
            </a:r>
            <a:r>
              <a:rPr lang="es-CO" sz="1800" dirty="0">
                <a:latin typeface="Arial" panose="020B0604020202020204" pitchFamily="34" charset="0"/>
                <a:ea typeface="Calibri" panose="020F0502020204030204" pitchFamily="34" charset="0"/>
              </a:rPr>
              <a:t>.</a:t>
            </a:r>
          </a:p>
          <a:p>
            <a:r>
              <a:rPr lang="es-CO" dirty="0">
                <a:latin typeface="Arial" panose="020B0604020202020204" pitchFamily="34" charset="0"/>
              </a:rPr>
              <a:t>Es urgente lograr ampliar el concepto de la clase de educación física enfocada al aporte pertinente de las necesidades y exigencias del contexto.</a:t>
            </a:r>
            <a:endParaRPr lang="es-CO" dirty="0"/>
          </a:p>
        </p:txBody>
      </p:sp>
    </p:spTree>
    <p:extLst>
      <p:ext uri="{BB962C8B-B14F-4D97-AF65-F5344CB8AC3E}">
        <p14:creationId xmlns:p14="http://schemas.microsoft.com/office/powerpoint/2010/main" val="3011684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93F7A5-29E2-1E22-7AB6-04017E4745B0}"/>
              </a:ext>
            </a:extLst>
          </p:cNvPr>
          <p:cNvSpPr>
            <a:spLocks noGrp="1"/>
          </p:cNvSpPr>
          <p:nvPr>
            <p:ph type="title"/>
          </p:nvPr>
        </p:nvSpPr>
        <p:spPr/>
        <p:txBody>
          <a:bodyPr/>
          <a:lstStyle/>
          <a:p>
            <a:r>
              <a:rPr lang="es-CO" dirty="0"/>
              <a:t>PROBLEMÁTICA Y PROBLEMA</a:t>
            </a:r>
          </a:p>
        </p:txBody>
      </p:sp>
      <p:sp>
        <p:nvSpPr>
          <p:cNvPr id="3" name="Marcador de contenido 2">
            <a:extLst>
              <a:ext uri="{FF2B5EF4-FFF2-40B4-BE49-F238E27FC236}">
                <a16:creationId xmlns:a16="http://schemas.microsoft.com/office/drawing/2014/main" id="{63EF59A8-73FB-B826-8A58-D20E2A62637C}"/>
              </a:ext>
            </a:extLst>
          </p:cNvPr>
          <p:cNvSpPr>
            <a:spLocks noGrp="1"/>
          </p:cNvSpPr>
          <p:nvPr>
            <p:ph idx="1"/>
          </p:nvPr>
        </p:nvSpPr>
        <p:spPr/>
        <p:txBody>
          <a:bodyPr/>
          <a:lstStyle/>
          <a:p>
            <a:r>
              <a:rPr lang="es-CO" dirty="0"/>
              <a:t>PROBLEMÁTICA: Estamos inmersos en una sociedad que en la mayoría de contextos no da prioridad a la promoción de valores humanos.</a:t>
            </a:r>
          </a:p>
          <a:p>
            <a:r>
              <a:rPr lang="es-CO" dirty="0"/>
              <a:t>PROBLEMA: Estudiantes con un concepto de clase de educación física limitado al estereotipo social enfocado a la apariencia física y a la evaluación limitada a una ponderación numérica.</a:t>
            </a:r>
          </a:p>
        </p:txBody>
      </p:sp>
    </p:spTree>
    <p:extLst>
      <p:ext uri="{BB962C8B-B14F-4D97-AF65-F5344CB8AC3E}">
        <p14:creationId xmlns:p14="http://schemas.microsoft.com/office/powerpoint/2010/main" val="1054078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F2F6DE-8D88-E15A-145B-F31F6A26CA92}"/>
              </a:ext>
            </a:extLst>
          </p:cNvPr>
          <p:cNvSpPr>
            <a:spLocks noGrp="1"/>
          </p:cNvSpPr>
          <p:nvPr>
            <p:ph type="title"/>
          </p:nvPr>
        </p:nvSpPr>
        <p:spPr/>
        <p:txBody>
          <a:bodyPr/>
          <a:lstStyle/>
          <a:p>
            <a:r>
              <a:rPr lang="es-CO" dirty="0"/>
              <a:t>OBJETIVO GENERAL</a:t>
            </a:r>
          </a:p>
        </p:txBody>
      </p:sp>
      <p:sp>
        <p:nvSpPr>
          <p:cNvPr id="3" name="Marcador de contenido 2">
            <a:extLst>
              <a:ext uri="{FF2B5EF4-FFF2-40B4-BE49-F238E27FC236}">
                <a16:creationId xmlns:a16="http://schemas.microsoft.com/office/drawing/2014/main" id="{68E810F9-EC16-3726-36D2-FA59E77FDECA}"/>
              </a:ext>
            </a:extLst>
          </p:cNvPr>
          <p:cNvSpPr>
            <a:spLocks noGrp="1"/>
          </p:cNvSpPr>
          <p:nvPr>
            <p:ph idx="1"/>
          </p:nvPr>
        </p:nvSpPr>
        <p:spPr>
          <a:xfrm>
            <a:off x="677334" y="1230489"/>
            <a:ext cx="8596668" cy="4810873"/>
          </a:xfrm>
        </p:spPr>
        <p:txBody>
          <a:bodyPr>
            <a:normAutofit lnSpcReduction="10000"/>
          </a:bodyPr>
          <a:lstStyle/>
          <a:p>
            <a:pPr algn="ctr"/>
            <a:r>
              <a:rPr lang="es-ES" sz="2000" dirty="0">
                <a:effectLst/>
                <a:latin typeface="Arial" panose="020B0604020202020204" pitchFamily="34" charset="0"/>
                <a:ea typeface="Calibri" panose="020F0502020204030204" pitchFamily="34" charset="0"/>
                <a:cs typeface="Times New Roman" panose="02020603050405020304" pitchFamily="18" charset="0"/>
              </a:rPr>
              <a:t>Emplear métodos pedagógicos pertinentes de experiencias corporales que desarrollen la plasticidad cerebral y promuevan un aprendizaje creativo, reflexivo y significativo como base de la formación integral. Fortaleciendo también las competencias comunicativas y de representación, el empleo pertinente de herramientas digitales. el trabajo cooperativo y la capacidad de solución de problemas del contexto real situado. Para transformar el concepto que actualmente tienen de la clase de educación física, el cual en la mayoría de los casos, se limita a realizar ejercicios, juegos o deportes solamente con el fin de obtener un cuerpo definido por un estereotipo social impuesto, o simplemente por recibir una buena calificación en la clase, sin siquiera sospechar que la reflexión de las vivencias motrices sirven para desarrollar autoestima, confianza, autosuperación, amistad, alegría, salud y demás valores que no solo fortalecen la sana convivencia, si no que sobre todo aportan directamente a su proyecto de vida personal y aporte positivo a su vida cotidiana.</a:t>
            </a:r>
            <a:endParaRPr lang="es-CO" sz="2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CO" dirty="0"/>
          </a:p>
        </p:txBody>
      </p:sp>
    </p:spTree>
    <p:extLst>
      <p:ext uri="{BB962C8B-B14F-4D97-AF65-F5344CB8AC3E}">
        <p14:creationId xmlns:p14="http://schemas.microsoft.com/office/powerpoint/2010/main" val="1699456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C03C27-F89A-F1E1-CA1D-37F2079239AC}"/>
              </a:ext>
            </a:extLst>
          </p:cNvPr>
          <p:cNvSpPr>
            <a:spLocks noGrp="1"/>
          </p:cNvSpPr>
          <p:nvPr>
            <p:ph type="title"/>
          </p:nvPr>
        </p:nvSpPr>
        <p:spPr/>
        <p:txBody>
          <a:bodyPr/>
          <a:lstStyle/>
          <a:p>
            <a:r>
              <a:rPr lang="es-CO" dirty="0"/>
              <a:t>OBJETIVOS ESPECIFICOS</a:t>
            </a:r>
          </a:p>
        </p:txBody>
      </p:sp>
      <p:sp>
        <p:nvSpPr>
          <p:cNvPr id="3" name="Marcador de contenido 2">
            <a:extLst>
              <a:ext uri="{FF2B5EF4-FFF2-40B4-BE49-F238E27FC236}">
                <a16:creationId xmlns:a16="http://schemas.microsoft.com/office/drawing/2014/main" id="{D14F7F36-8862-98F7-3AE8-0F09A38CBDEC}"/>
              </a:ext>
            </a:extLst>
          </p:cNvPr>
          <p:cNvSpPr>
            <a:spLocks noGrp="1"/>
          </p:cNvSpPr>
          <p:nvPr>
            <p:ph idx="1"/>
          </p:nvPr>
        </p:nvSpPr>
        <p:spPr/>
        <p:txBody>
          <a:bodyPr/>
          <a:lstStyle/>
          <a:p>
            <a:pPr marL="342900" lvl="0" indent="-342900">
              <a:buFont typeface="Symbol" pitchFamily="2" charset="2"/>
              <a:buChar char=""/>
            </a:pPr>
            <a:r>
              <a:rPr lang="es-ES" sz="1800" dirty="0">
                <a:effectLst/>
                <a:latin typeface="Arial" panose="020B0604020202020204" pitchFamily="34" charset="0"/>
                <a:ea typeface="Arial" panose="020B0604020202020204" pitchFamily="34" charset="0"/>
              </a:rPr>
              <a:t>Implementar sesiones de clase que inciten a los estudiantes a replantearse sus conceptos de cuerpo, sociedad, estereotipo y concepto de mundo.</a:t>
            </a:r>
            <a:endParaRPr lang="es-CO"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s-ES" sz="1800" dirty="0">
                <a:effectLst/>
                <a:latin typeface="Arial" panose="020B0604020202020204" pitchFamily="34" charset="0"/>
                <a:ea typeface="Arial" panose="020B0604020202020204" pitchFamily="34" charset="0"/>
              </a:rPr>
              <a:t>Adaptar las actividades deportivas, lúdicas, juegos y académicas, hacia la indagación, pensamiento crítico y continua reflexión.</a:t>
            </a:r>
            <a:endParaRPr lang="es-CO" sz="1800" dirty="0">
              <a:effectLst/>
              <a:latin typeface="Times New Roman" panose="02020603050405020304" pitchFamily="18" charset="0"/>
              <a:ea typeface="Times New Roman" panose="02020603050405020304" pitchFamily="18" charset="0"/>
            </a:endParaRPr>
          </a:p>
          <a:p>
            <a:pPr marL="342900" lvl="0" indent="-342900">
              <a:buFont typeface="Symbol" pitchFamily="2" charset="2"/>
              <a:buChar char=""/>
            </a:pPr>
            <a:r>
              <a:rPr lang="es-ES" sz="1800" dirty="0">
                <a:effectLst/>
                <a:latin typeface="Arial" panose="020B0604020202020204" pitchFamily="34" charset="0"/>
                <a:ea typeface="Arial" panose="020B0604020202020204" pitchFamily="34" charset="0"/>
              </a:rPr>
              <a:t>Construir juntos un sistema de evaluación basada en procesos donde las infinitas capacidades de cada estudiante no dependan de una ponderación numérica, sino de los aprendizajes derivados de las experiencias corporales. </a:t>
            </a:r>
            <a:endParaRPr lang="es-CO" sz="1800" dirty="0">
              <a:effectLst/>
              <a:latin typeface="Times New Roman" panose="02020603050405020304" pitchFamily="18" charset="0"/>
              <a:ea typeface="Times New Roman" panose="02020603050405020304" pitchFamily="18" charset="0"/>
            </a:endParaRPr>
          </a:p>
          <a:p>
            <a:endParaRPr lang="es-CO" dirty="0"/>
          </a:p>
        </p:txBody>
      </p:sp>
    </p:spTree>
    <p:extLst>
      <p:ext uri="{BB962C8B-B14F-4D97-AF65-F5344CB8AC3E}">
        <p14:creationId xmlns:p14="http://schemas.microsoft.com/office/powerpoint/2010/main" val="427505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76417C-A6D7-C24F-6A2E-F839DDC04475}"/>
              </a:ext>
            </a:extLst>
          </p:cNvPr>
          <p:cNvSpPr>
            <a:spLocks noGrp="1"/>
          </p:cNvSpPr>
          <p:nvPr>
            <p:ph type="title"/>
          </p:nvPr>
        </p:nvSpPr>
        <p:spPr/>
        <p:txBody>
          <a:bodyPr/>
          <a:lstStyle/>
          <a:p>
            <a:r>
              <a:rPr lang="es-CO" dirty="0"/>
              <a:t>METODOLOGIA</a:t>
            </a:r>
          </a:p>
        </p:txBody>
      </p:sp>
      <p:sp>
        <p:nvSpPr>
          <p:cNvPr id="3" name="Marcador de contenido 2">
            <a:extLst>
              <a:ext uri="{FF2B5EF4-FFF2-40B4-BE49-F238E27FC236}">
                <a16:creationId xmlns:a16="http://schemas.microsoft.com/office/drawing/2014/main" id="{044B8094-DED7-EAE2-ABE8-623EDC3ED6FD}"/>
              </a:ext>
            </a:extLst>
          </p:cNvPr>
          <p:cNvSpPr>
            <a:spLocks noGrp="1"/>
          </p:cNvSpPr>
          <p:nvPr>
            <p:ph idx="1"/>
          </p:nvPr>
        </p:nvSpPr>
        <p:spPr/>
        <p:txBody>
          <a:bodyPr/>
          <a:lstStyle/>
          <a:p>
            <a:r>
              <a:rPr lang="es-CO" dirty="0"/>
              <a:t>Identificar las particularidades de los estudiantes que </a:t>
            </a:r>
            <a:r>
              <a:rPr lang="es-CO" dirty="0" err="1"/>
              <a:t>esten</a:t>
            </a:r>
            <a:r>
              <a:rPr lang="es-CO" dirty="0"/>
              <a:t> relacionadas con su interpretación personal acerca del mundo, su cuerpo y rol de vida.</a:t>
            </a:r>
          </a:p>
          <a:p>
            <a:r>
              <a:rPr lang="es-CO" dirty="0"/>
              <a:t>Diseñar, adaptar y ejecutar sesiones de clase con actividades experienciales donde se el estudiante tenga la posibilidad de proponer, participar, disfrutar, experimentar, moldear, criticar y estructurar formas espontaneas de intervenir en busca de soluciones alternativas a problemas de movimiento.</a:t>
            </a:r>
          </a:p>
          <a:p>
            <a:r>
              <a:rPr lang="es-CO" dirty="0"/>
              <a:t>Desarrollar y promover con los estudiantes un clima amable, creativo, novedoso, atractivo y flexible que permita fortalecer canales de comunicación, uso de recursos pedagógicos y el sentirse reconocidos como seres </a:t>
            </a:r>
            <a:r>
              <a:rPr lang="es-CO" dirty="0" err="1"/>
              <a:t>senti</a:t>
            </a:r>
            <a:r>
              <a:rPr lang="es-CO" dirty="0"/>
              <a:t> pensantes actuantes.</a:t>
            </a:r>
          </a:p>
          <a:p>
            <a:endParaRPr lang="es-CO" dirty="0"/>
          </a:p>
        </p:txBody>
      </p:sp>
    </p:spTree>
    <p:extLst>
      <p:ext uri="{BB962C8B-B14F-4D97-AF65-F5344CB8AC3E}">
        <p14:creationId xmlns:p14="http://schemas.microsoft.com/office/powerpoint/2010/main" val="27223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F93CC8-AC66-046B-2DAD-B55E7AFAA85E}"/>
              </a:ext>
            </a:extLst>
          </p:cNvPr>
          <p:cNvSpPr>
            <a:spLocks noGrp="1"/>
          </p:cNvSpPr>
          <p:nvPr>
            <p:ph type="title"/>
          </p:nvPr>
        </p:nvSpPr>
        <p:spPr/>
        <p:txBody>
          <a:bodyPr/>
          <a:lstStyle/>
          <a:p>
            <a:r>
              <a:rPr lang="es-CO" dirty="0"/>
              <a:t>REVISION TEORICA</a:t>
            </a:r>
          </a:p>
        </p:txBody>
      </p:sp>
      <p:sp>
        <p:nvSpPr>
          <p:cNvPr id="3" name="Marcador de contenido 2">
            <a:extLst>
              <a:ext uri="{FF2B5EF4-FFF2-40B4-BE49-F238E27FC236}">
                <a16:creationId xmlns:a16="http://schemas.microsoft.com/office/drawing/2014/main" id="{0089C543-7DF1-D66B-26EA-53FAA7CF158C}"/>
              </a:ext>
            </a:extLst>
          </p:cNvPr>
          <p:cNvSpPr>
            <a:spLocks noGrp="1"/>
          </p:cNvSpPr>
          <p:nvPr>
            <p:ph idx="1"/>
          </p:nvPr>
        </p:nvSpPr>
        <p:spPr/>
        <p:txBody>
          <a:bodyPr/>
          <a:lstStyle/>
          <a:p>
            <a:r>
              <a:rPr lang="es-CO" dirty="0"/>
              <a:t>Evidencias del proceso y de las sesiones realizadas, donde se haga evidente la reflexión, propuestas y ejecución de actividades con una clara muestra de haber desarrollado una postura acerca de la clase, como un factor que realmente aporte de forma acertada al rol de vida de cada quien.</a:t>
            </a:r>
          </a:p>
          <a:p>
            <a:r>
              <a:rPr lang="es-CO" dirty="0"/>
              <a:t>Poder trabajar en un siguiente nivel académico donde cada estudiante pueda continuar y profundizar los </a:t>
            </a:r>
            <a:r>
              <a:rPr lang="es-CO"/>
              <a:t>alcances adquiridos.</a:t>
            </a:r>
          </a:p>
          <a:p>
            <a:endParaRPr lang="es-CO" dirty="0"/>
          </a:p>
        </p:txBody>
      </p:sp>
    </p:spTree>
    <p:extLst>
      <p:ext uri="{BB962C8B-B14F-4D97-AF65-F5344CB8AC3E}">
        <p14:creationId xmlns:p14="http://schemas.microsoft.com/office/powerpoint/2010/main" val="1783829367"/>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Faceta</Template>
  <TotalTime>1375</TotalTime>
  <Words>707</Words>
  <Application>Microsoft Macintosh PowerPoint</Application>
  <PresentationFormat>Panorámica</PresentationFormat>
  <Paragraphs>33</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Calibri</vt:lpstr>
      <vt:lpstr>Symbol</vt:lpstr>
      <vt:lpstr>Times New Roman</vt:lpstr>
      <vt:lpstr>Trebuchet MS</vt:lpstr>
      <vt:lpstr>Wingdings 3</vt:lpstr>
      <vt:lpstr>Faceta</vt:lpstr>
      <vt:lpstr>DESCUBRIENDO INFINITAS POSIBILIDADES PARA DESARROLLAR VALORES HUMANOS MEDIANTE LAS EXPERIENCIAS CORPORALES EN LA CLASE DE EDUCACION FISICA.   </vt:lpstr>
      <vt:lpstr>INTRODUCCION</vt:lpstr>
      <vt:lpstr>PALABRAS CLAVE</vt:lpstr>
      <vt:lpstr>JUSTIFICACION </vt:lpstr>
      <vt:lpstr>PROBLEMÁTICA Y PROBLEMA</vt:lpstr>
      <vt:lpstr>OBJETIVO GENERAL</vt:lpstr>
      <vt:lpstr>OBJETIVOS ESPECIFICOS</vt:lpstr>
      <vt:lpstr>METODOLOGIA</vt:lpstr>
      <vt:lpstr>REVISION TEORICA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DESCUBRIENDO INFINITAS POSIBILIDADES PARA DESARROLLAR VALORES HUMANOS MEDIANTE LAS EXPERIENCIAS CORPORALES EN LA CLASE DE EDUCACION FISICA.   </dc:title>
  <dc:creator>Microsoft Office User</dc:creator>
  <cp:lastModifiedBy>Microsoft Office User</cp:lastModifiedBy>
  <cp:revision>1</cp:revision>
  <dcterms:created xsi:type="dcterms:W3CDTF">2024-07-19T04:28:01Z</dcterms:created>
  <dcterms:modified xsi:type="dcterms:W3CDTF">2024-07-20T03:23:15Z</dcterms:modified>
</cp:coreProperties>
</file>